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1445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2074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340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92116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506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4476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6776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3047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7200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2094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438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88084-E5A9-48C1-AC5F-30C22C0DB78B}" type="datetimeFigureOut">
              <a:rPr lang="es-ES_tradnl" smtClean="0"/>
              <a:t>27/02/2020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3A734-CAD4-47FB-8237-8FB0B62D3A7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29334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595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1031625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C1A8B7449C4F489B9001D29CC0C8C1" ma:contentTypeVersion="1" ma:contentTypeDescription="Create a new document." ma:contentTypeScope="" ma:versionID="89cd28f756ca4d6fa1022bddfb76095f">
  <xsd:schema xmlns:xsd="http://www.w3.org/2001/XMLSchema" xmlns:xs="http://www.w3.org/2001/XMLSchema" xmlns:p="http://schemas.microsoft.com/office/2006/metadata/properties" xmlns:ns2="9d51eac6-a7d5-47f5-a119-63d146adb134" targetNamespace="http://schemas.microsoft.com/office/2006/metadata/properties" ma:root="true" ma:fieldsID="2447253ed25693b99bb24f55821addfc" ns2:_=""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F9D9A6-2954-41F0-B89C-2296ECADAE9A}"/>
</file>

<file path=customXml/itemProps2.xml><?xml version="1.0" encoding="utf-8"?>
<ds:datastoreItem xmlns:ds="http://schemas.openxmlformats.org/officeDocument/2006/customXml" ds:itemID="{567F5A25-F88D-449F-9CBB-A05346850516}"/>
</file>

<file path=customXml/itemProps3.xml><?xml version="1.0" encoding="utf-8"?>
<ds:datastoreItem xmlns:ds="http://schemas.openxmlformats.org/officeDocument/2006/customXml" ds:itemID="{AEBBDF27-4E38-4C5C-888A-15267110195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Petroleum Development Oman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Ismaili, Muna UIIE131C</dc:creator>
  <cp:lastModifiedBy>Ismaili, Muna UIIE131C</cp:lastModifiedBy>
  <cp:revision>1</cp:revision>
  <dcterms:created xsi:type="dcterms:W3CDTF">2020-02-27T08:34:21Z</dcterms:created>
  <dcterms:modified xsi:type="dcterms:W3CDTF">2020-02-27T08:34:47Z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0x010100F1C1A8B7449C4F489B9001D29CC0C8C1</vt:lpwstr>
  </property>
</Properties>
</file>